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E8E8E8"/>
    <a:srgbClr val="8A1D0D"/>
    <a:srgbClr val="D63C2B"/>
    <a:srgbClr val="006FB3"/>
    <a:srgbClr val="35BBE2"/>
    <a:srgbClr val="85A13C"/>
    <a:srgbClr val="B9D031"/>
    <a:srgbClr val="C05426"/>
    <a:srgbClr val="FD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4" autoAdjust="0"/>
  </p:normalViewPr>
  <p:slideViewPr>
    <p:cSldViewPr>
      <p:cViewPr varScale="1">
        <p:scale>
          <a:sx n="65" d="100"/>
          <a:sy n="65" d="100"/>
        </p:scale>
        <p:origin x="-1632" y="-12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5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5" y="-13960"/>
            <a:ext cx="7631872" cy="10707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295" y="-13960"/>
            <a:ext cx="624575" cy="10707360"/>
          </a:xfrm>
          <a:prstGeom prst="rect">
            <a:avLst/>
          </a:prstGeom>
          <a:gradFill>
            <a:gsLst>
              <a:gs pos="0">
                <a:srgbClr val="E8E8E8"/>
              </a:gs>
              <a:gs pos="100000">
                <a:srgbClr val="ABAB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80401" y="6572569"/>
            <a:ext cx="3243069" cy="298438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96655" y="670636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rgbClr val="4A4949"/>
                </a:solidFill>
              </a:rPr>
              <a:t>«полученный товар превзошел просто все ожидания!»</a:t>
            </a:r>
            <a:endParaRPr lang="ru-RU" sz="1800" dirty="0">
              <a:solidFill>
                <a:srgbClr val="4A494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5265" y="7704961"/>
            <a:ext cx="294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universe is commonly defined as the totality of everything that exists including all physical matter and energy, the planets, stars,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452" y="9228682"/>
            <a:ext cx="19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Светлана, официант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35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Буяш</dc:creator>
  <cp:lastModifiedBy>Буяш</cp:lastModifiedBy>
  <cp:revision>18</cp:revision>
  <dcterms:created xsi:type="dcterms:W3CDTF">2011-06-17T23:30:18Z</dcterms:created>
  <dcterms:modified xsi:type="dcterms:W3CDTF">2011-06-21T00:32:01Z</dcterms:modified>
</cp:coreProperties>
</file>